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4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0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0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9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0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1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9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4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B29B-7818-48F5-B0C8-E3AA6AE3A0E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CC49D-5EE8-4677-888F-6161BFFA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7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0"/>
            <a:ext cx="8610600" cy="6659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4985267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Gate #1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4191000"/>
            <a:ext cx="914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Gate #2</a:t>
            </a:r>
          </a:p>
        </p:txBody>
      </p:sp>
      <p:sp>
        <p:nvSpPr>
          <p:cNvPr id="7" name="Rectangle 6"/>
          <p:cNvSpPr/>
          <p:nvPr/>
        </p:nvSpPr>
        <p:spPr>
          <a:xfrm>
            <a:off x="7362114" y="3429000"/>
            <a:ext cx="921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Gate #4</a:t>
            </a:r>
          </a:p>
        </p:txBody>
      </p:sp>
      <p:sp>
        <p:nvSpPr>
          <p:cNvPr id="9" name="Rectangle 8"/>
          <p:cNvSpPr/>
          <p:nvPr/>
        </p:nvSpPr>
        <p:spPr>
          <a:xfrm>
            <a:off x="7391575" y="926068"/>
            <a:ext cx="914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Gate #6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59681" y="3429000"/>
            <a:ext cx="921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Gate #3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01175" y="2590800"/>
            <a:ext cx="914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Gate #5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10000" y="4375666"/>
            <a:ext cx="304800" cy="6096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334000" y="3874532"/>
            <a:ext cx="304625" cy="316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147303" y="3414052"/>
            <a:ext cx="373393" cy="1077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781800" y="3130832"/>
            <a:ext cx="609512" cy="298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467600" y="2775466"/>
            <a:ext cx="533575" cy="43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781800" y="1236949"/>
            <a:ext cx="685800" cy="1346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52940" y="5691596"/>
            <a:ext cx="6824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Gate #1 Rt291 PECO                   Gate #2 Rt291 South Side</a:t>
            </a:r>
          </a:p>
          <a:p>
            <a:r>
              <a:rPr lang="en-US" b="1" dirty="0">
                <a:solidFill>
                  <a:srgbClr val="FF0000"/>
                </a:solidFill>
              </a:rPr>
              <a:t>Gate#3 Rt291 North Side          Gate#4 Rt291 Building 310</a:t>
            </a:r>
          </a:p>
          <a:p>
            <a:r>
              <a:rPr lang="en-US" b="1" dirty="0">
                <a:solidFill>
                  <a:srgbClr val="FF0000"/>
                </a:solidFill>
              </a:rPr>
              <a:t>Gate#5 Rt291 Credit Union      Gate #6 Stewart Ave </a:t>
            </a:r>
          </a:p>
        </p:txBody>
      </p:sp>
    </p:spTree>
    <p:extLst>
      <p:ext uri="{BB962C8B-B14F-4D97-AF65-F5344CB8AC3E}">
        <p14:creationId xmlns:p14="http://schemas.microsoft.com/office/powerpoint/2010/main" val="322633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llbad</dc:creator>
  <cp:lastModifiedBy>Christina Schmidt</cp:lastModifiedBy>
  <cp:revision>6</cp:revision>
  <cp:lastPrinted>2014-09-04T10:18:11Z</cp:lastPrinted>
  <dcterms:created xsi:type="dcterms:W3CDTF">2014-09-02T16:35:59Z</dcterms:created>
  <dcterms:modified xsi:type="dcterms:W3CDTF">2022-09-27T11:03:36Z</dcterms:modified>
</cp:coreProperties>
</file>